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10909300" cy="7777163"/>
  <p:notesSz cx="6735763" cy="9866313"/>
  <p:defaultTextStyle>
    <a:defPPr>
      <a:defRPr lang="fr-FR"/>
    </a:defPPr>
    <a:lvl1pPr marL="0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3872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67745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1617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35490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69362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03235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37107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70980" algn="l" defTabSz="106774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0">
          <p15:clr>
            <a:srgbClr val="A4A3A4"/>
          </p15:clr>
        </p15:guide>
        <p15:guide id="2" pos="34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80" d="100"/>
          <a:sy n="80" d="100"/>
        </p:scale>
        <p:origin x="798" y="102"/>
      </p:cViewPr>
      <p:guideLst>
        <p:guide orient="horz" pos="2450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64" tIns="45682" rIns="91364" bIns="456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64" tIns="45682" rIns="91364" bIns="45682" rtlCol="0"/>
          <a:lstStyle>
            <a:lvl1pPr algn="r">
              <a:defRPr sz="1200"/>
            </a:lvl1pPr>
          </a:lstStyle>
          <a:p>
            <a:fld id="{23BD07AD-F6A1-4042-985B-B9AC748F664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71525" y="739775"/>
            <a:ext cx="5192713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4" tIns="45682" rIns="91364" bIns="4568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364" tIns="45682" rIns="91364" bIns="45682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64" tIns="45682" rIns="91364" bIns="456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64" tIns="45682" rIns="91364" bIns="45682" rtlCol="0" anchor="b"/>
          <a:lstStyle>
            <a:lvl1pPr algn="r">
              <a:defRPr sz="1200"/>
            </a:lvl1pPr>
          </a:lstStyle>
          <a:p>
            <a:fld id="{38E64953-08CB-4CD2-B5CB-BD0A618D35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30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872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7745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1617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5490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9362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3235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7107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70980" algn="l" defTabSz="10677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4953-08CB-4CD2-B5CB-BD0A618D358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651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64953-08CB-4CD2-B5CB-BD0A618D358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792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18204" y="2415968"/>
            <a:ext cx="9272904" cy="166704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36400" y="4407065"/>
            <a:ext cx="7636511" cy="19874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3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7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5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69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3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37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0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44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60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909245" y="311448"/>
            <a:ext cx="2454592" cy="663579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45470" y="311448"/>
            <a:ext cx="7181955" cy="663579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56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64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1763" y="4997554"/>
            <a:ext cx="9272904" cy="1544631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61763" y="3296294"/>
            <a:ext cx="9272904" cy="170125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38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774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354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69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03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371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709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85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5468" y="1814672"/>
            <a:ext cx="4818275" cy="5132568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545563" y="1814672"/>
            <a:ext cx="4818275" cy="5132568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22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5467" y="1740861"/>
            <a:ext cx="4820169" cy="72550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872" indent="0">
              <a:buNone/>
              <a:defRPr sz="2300" b="1"/>
            </a:lvl2pPr>
            <a:lvl3pPr marL="1067745" indent="0">
              <a:buNone/>
              <a:defRPr sz="2100" b="1"/>
            </a:lvl3pPr>
            <a:lvl4pPr marL="1601617" indent="0">
              <a:buNone/>
              <a:defRPr sz="1900" b="1"/>
            </a:lvl4pPr>
            <a:lvl5pPr marL="2135490" indent="0">
              <a:buNone/>
              <a:defRPr sz="1900" b="1"/>
            </a:lvl5pPr>
            <a:lvl6pPr marL="2669362" indent="0">
              <a:buNone/>
              <a:defRPr sz="1900" b="1"/>
            </a:lvl6pPr>
            <a:lvl7pPr marL="3203235" indent="0">
              <a:buNone/>
              <a:defRPr sz="1900" b="1"/>
            </a:lvl7pPr>
            <a:lvl8pPr marL="3737107" indent="0">
              <a:buNone/>
              <a:defRPr sz="1900" b="1"/>
            </a:lvl8pPr>
            <a:lvl9pPr marL="4270980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467" y="2466375"/>
            <a:ext cx="4820169" cy="448087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541777" y="1740861"/>
            <a:ext cx="4822062" cy="72550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872" indent="0">
              <a:buNone/>
              <a:defRPr sz="2300" b="1"/>
            </a:lvl2pPr>
            <a:lvl3pPr marL="1067745" indent="0">
              <a:buNone/>
              <a:defRPr sz="2100" b="1"/>
            </a:lvl3pPr>
            <a:lvl4pPr marL="1601617" indent="0">
              <a:buNone/>
              <a:defRPr sz="1900" b="1"/>
            </a:lvl4pPr>
            <a:lvl5pPr marL="2135490" indent="0">
              <a:buNone/>
              <a:defRPr sz="1900" b="1"/>
            </a:lvl5pPr>
            <a:lvl6pPr marL="2669362" indent="0">
              <a:buNone/>
              <a:defRPr sz="1900" b="1"/>
            </a:lvl6pPr>
            <a:lvl7pPr marL="3203235" indent="0">
              <a:buNone/>
              <a:defRPr sz="1900" b="1"/>
            </a:lvl7pPr>
            <a:lvl8pPr marL="3737107" indent="0">
              <a:buNone/>
              <a:defRPr sz="1900" b="1"/>
            </a:lvl8pPr>
            <a:lvl9pPr marL="4270980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541777" y="2466375"/>
            <a:ext cx="4822062" cy="448087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1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72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76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5467" y="309652"/>
            <a:ext cx="3589084" cy="131779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65234" y="309653"/>
            <a:ext cx="6098601" cy="6637593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45467" y="1627444"/>
            <a:ext cx="3589084" cy="5319796"/>
          </a:xfrm>
        </p:spPr>
        <p:txBody>
          <a:bodyPr/>
          <a:lstStyle>
            <a:lvl1pPr marL="0" indent="0">
              <a:buNone/>
              <a:defRPr sz="1600"/>
            </a:lvl1pPr>
            <a:lvl2pPr marL="533872" indent="0">
              <a:buNone/>
              <a:defRPr sz="1400"/>
            </a:lvl2pPr>
            <a:lvl3pPr marL="1067745" indent="0">
              <a:buNone/>
              <a:defRPr sz="1200"/>
            </a:lvl3pPr>
            <a:lvl4pPr marL="1601617" indent="0">
              <a:buNone/>
              <a:defRPr sz="1100"/>
            </a:lvl4pPr>
            <a:lvl5pPr marL="2135490" indent="0">
              <a:buNone/>
              <a:defRPr sz="1100"/>
            </a:lvl5pPr>
            <a:lvl6pPr marL="2669362" indent="0">
              <a:buNone/>
              <a:defRPr sz="1100"/>
            </a:lvl6pPr>
            <a:lvl7pPr marL="3203235" indent="0">
              <a:buNone/>
              <a:defRPr sz="1100"/>
            </a:lvl7pPr>
            <a:lvl8pPr marL="3737107" indent="0">
              <a:buNone/>
              <a:defRPr sz="1100"/>
            </a:lvl8pPr>
            <a:lvl9pPr marL="4270980" indent="0">
              <a:buNone/>
              <a:defRPr sz="1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309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38303" y="5444020"/>
            <a:ext cx="6545580" cy="64269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138303" y="694904"/>
            <a:ext cx="6545580" cy="4666298"/>
          </a:xfrm>
        </p:spPr>
        <p:txBody>
          <a:bodyPr/>
          <a:lstStyle>
            <a:lvl1pPr marL="0" indent="0">
              <a:buNone/>
              <a:defRPr sz="3700"/>
            </a:lvl1pPr>
            <a:lvl2pPr marL="533872" indent="0">
              <a:buNone/>
              <a:defRPr sz="3300"/>
            </a:lvl2pPr>
            <a:lvl3pPr marL="1067745" indent="0">
              <a:buNone/>
              <a:defRPr sz="2800"/>
            </a:lvl3pPr>
            <a:lvl4pPr marL="1601617" indent="0">
              <a:buNone/>
              <a:defRPr sz="2300"/>
            </a:lvl4pPr>
            <a:lvl5pPr marL="2135490" indent="0">
              <a:buNone/>
              <a:defRPr sz="2300"/>
            </a:lvl5pPr>
            <a:lvl6pPr marL="2669362" indent="0">
              <a:buNone/>
              <a:defRPr sz="2300"/>
            </a:lvl6pPr>
            <a:lvl7pPr marL="3203235" indent="0">
              <a:buNone/>
              <a:defRPr sz="2300"/>
            </a:lvl7pPr>
            <a:lvl8pPr marL="3737107" indent="0">
              <a:buNone/>
              <a:defRPr sz="2300"/>
            </a:lvl8pPr>
            <a:lvl9pPr marL="4270980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138303" y="6086711"/>
            <a:ext cx="6545580" cy="912736"/>
          </a:xfrm>
        </p:spPr>
        <p:txBody>
          <a:bodyPr/>
          <a:lstStyle>
            <a:lvl1pPr marL="0" indent="0">
              <a:buNone/>
              <a:defRPr sz="1600"/>
            </a:lvl1pPr>
            <a:lvl2pPr marL="533872" indent="0">
              <a:buNone/>
              <a:defRPr sz="1400"/>
            </a:lvl2pPr>
            <a:lvl3pPr marL="1067745" indent="0">
              <a:buNone/>
              <a:defRPr sz="1200"/>
            </a:lvl3pPr>
            <a:lvl4pPr marL="1601617" indent="0">
              <a:buNone/>
              <a:defRPr sz="1100"/>
            </a:lvl4pPr>
            <a:lvl5pPr marL="2135490" indent="0">
              <a:buNone/>
              <a:defRPr sz="1100"/>
            </a:lvl5pPr>
            <a:lvl6pPr marL="2669362" indent="0">
              <a:buNone/>
              <a:defRPr sz="1100"/>
            </a:lvl6pPr>
            <a:lvl7pPr marL="3203235" indent="0">
              <a:buNone/>
              <a:defRPr sz="1100"/>
            </a:lvl7pPr>
            <a:lvl8pPr marL="3737107" indent="0">
              <a:buNone/>
              <a:defRPr sz="1100"/>
            </a:lvl8pPr>
            <a:lvl9pPr marL="4270980" indent="0">
              <a:buNone/>
              <a:defRPr sz="1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38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45467" y="311447"/>
            <a:ext cx="9818370" cy="1296194"/>
          </a:xfrm>
          <a:prstGeom prst="rect">
            <a:avLst/>
          </a:prstGeom>
        </p:spPr>
        <p:txBody>
          <a:bodyPr vert="horz" lIns="106774" tIns="53387" rIns="106774" bIns="53387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5467" y="1814672"/>
            <a:ext cx="9818370" cy="5132568"/>
          </a:xfrm>
          <a:prstGeom prst="rect">
            <a:avLst/>
          </a:prstGeom>
        </p:spPr>
        <p:txBody>
          <a:bodyPr vert="horz" lIns="106774" tIns="53387" rIns="106774" bIns="53387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45468" y="7208278"/>
            <a:ext cx="2545502" cy="414062"/>
          </a:xfrm>
          <a:prstGeom prst="rect">
            <a:avLst/>
          </a:prstGeom>
        </p:spPr>
        <p:txBody>
          <a:bodyPr vert="horz" lIns="106774" tIns="53387" rIns="106774" bIns="5338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2E175-6E83-48EB-BCFF-94209C3A7D50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27349" y="7208278"/>
            <a:ext cx="3454613" cy="414062"/>
          </a:xfrm>
          <a:prstGeom prst="rect">
            <a:avLst/>
          </a:prstGeom>
        </p:spPr>
        <p:txBody>
          <a:bodyPr vert="horz" lIns="106774" tIns="53387" rIns="106774" bIns="5338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818336" y="7208278"/>
            <a:ext cx="2545502" cy="414062"/>
          </a:xfrm>
          <a:prstGeom prst="rect">
            <a:avLst/>
          </a:prstGeom>
        </p:spPr>
        <p:txBody>
          <a:bodyPr vert="horz" lIns="106774" tIns="53387" rIns="106774" bIns="5338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0E6D1-5E17-4FC6-B814-2FCB9626FF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86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67745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404" indent="-400404" algn="l" defTabSz="1067745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67543" indent="-333670" algn="l" defTabSz="106774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34681" indent="-266936" algn="l" defTabSz="106774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68554" indent="-266936" algn="l" defTabSz="1067745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02426" indent="-266936" algn="l" defTabSz="1067745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6298" indent="-266936" algn="l" defTabSz="106774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70171" indent="-266936" algn="l" defTabSz="106774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04043" indent="-266936" algn="l" defTabSz="106774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37916" indent="-266936" algn="l" defTabSz="106774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872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7745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1617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5490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9362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3235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7107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70980" algn="l" defTabSz="106774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ados-go.or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Administrateur\Bureau\Loisirs -Administratifs\Programmes des Loisirs\Programme 2016-17\fond_ble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80" y="3240492"/>
            <a:ext cx="10909300" cy="4547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833" y="726989"/>
            <a:ext cx="3960550" cy="123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401614" y="5118923"/>
            <a:ext cx="49603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/>
              <a:t>Pensez à récupérer une autorisation parentale la veille de chaque sortie.</a:t>
            </a:r>
          </a:p>
          <a:p>
            <a:pPr algn="ctr"/>
            <a:endParaRPr lang="fr-FR" sz="2000"/>
          </a:p>
          <a:p>
            <a:pPr algn="ctr"/>
            <a:r>
              <a:rPr lang="fr-FR" sz="2000"/>
              <a:t>Nombre de place limitées, la priorité sera donnée aux enfants assidus à toutes les activités.</a:t>
            </a:r>
            <a:endParaRPr lang="fr-FR" sz="2000" dirty="0"/>
          </a:p>
        </p:txBody>
      </p:sp>
      <p:sp>
        <p:nvSpPr>
          <p:cNvPr id="10" name="ZoneTexte 9"/>
          <p:cNvSpPr txBox="1"/>
          <p:nvPr/>
        </p:nvSpPr>
        <p:spPr>
          <a:xfrm>
            <a:off x="5926668" y="2205091"/>
            <a:ext cx="4358881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200" dirty="0" smtClean="0">
              <a:latin typeface="Broadway" pitchFamily="82" charset="0"/>
            </a:endParaRPr>
          </a:p>
          <a:p>
            <a:pPr algn="ctr"/>
            <a:r>
              <a:rPr lang="fr-FR" sz="3200" dirty="0" smtClean="0">
                <a:latin typeface="Clarendon Condensed" pitchFamily="18" charset="0"/>
              </a:rPr>
              <a:t>Vacances de Toussaint</a:t>
            </a:r>
          </a:p>
          <a:p>
            <a:pPr algn="ctr"/>
            <a:endParaRPr lang="fr-FR" sz="3200" dirty="0">
              <a:latin typeface="Clarendon Condensed" pitchFamily="18" charset="0"/>
            </a:endParaRPr>
          </a:p>
          <a:p>
            <a:pPr algn="ctr"/>
            <a:endParaRPr lang="fr-FR" sz="3200" dirty="0" smtClean="0">
              <a:latin typeface="Clarendon Condensed" pitchFamily="18" charset="0"/>
            </a:endParaRPr>
          </a:p>
          <a:p>
            <a:pPr algn="ctr"/>
            <a:r>
              <a:rPr lang="fr-FR" sz="3200" dirty="0" smtClean="0">
                <a:latin typeface="Clarendon Condensed" pitchFamily="18" charset="0"/>
              </a:rPr>
              <a:t>Du 23 décembre au  </a:t>
            </a:r>
          </a:p>
          <a:p>
            <a:pPr algn="ctr"/>
            <a:r>
              <a:rPr lang="fr-FR" sz="3200" dirty="0" smtClean="0">
                <a:latin typeface="Clarendon Condensed" pitchFamily="18" charset="0"/>
              </a:rPr>
              <a:t>5 janvier 2019</a:t>
            </a:r>
          </a:p>
          <a:p>
            <a:pPr algn="ctr"/>
            <a:endParaRPr lang="fr-FR" sz="3200" dirty="0" smtClean="0">
              <a:latin typeface="Clarendon Condensed" pitchFamily="18" charset="0"/>
            </a:endParaRPr>
          </a:p>
          <a:p>
            <a:pPr algn="ctr"/>
            <a:endParaRPr lang="fr-FR" sz="3200" dirty="0">
              <a:latin typeface="Clarendon Condensed" pitchFamily="18" charset="0"/>
            </a:endParaRPr>
          </a:p>
          <a:p>
            <a:pPr algn="ctr"/>
            <a:r>
              <a:rPr lang="fr-FR" sz="3200" dirty="0" smtClean="0">
                <a:latin typeface="Clarendon Condensed" pitchFamily="18" charset="0"/>
              </a:rPr>
              <a:t>Secteur 6-10 ans </a:t>
            </a:r>
          </a:p>
          <a:p>
            <a:endParaRPr lang="fr-FR" dirty="0">
              <a:latin typeface="Britannic Bold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555979" y="6505677"/>
            <a:ext cx="2481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Clarendon Condensed" pitchFamily="18" charset="0"/>
              </a:rPr>
              <a:t>26 rue Polonceau</a:t>
            </a:r>
          </a:p>
          <a:p>
            <a:pPr algn="ctr"/>
            <a:r>
              <a:rPr lang="fr-FR" sz="1400" dirty="0" smtClean="0">
                <a:latin typeface="Clarendon Condensed" pitchFamily="18" charset="0"/>
              </a:rPr>
              <a:t>75018 Paris</a:t>
            </a:r>
          </a:p>
          <a:p>
            <a:pPr algn="ctr"/>
            <a:endParaRPr lang="fr-FR" sz="800" dirty="0">
              <a:latin typeface="Clarendon Condensed" pitchFamily="18" charset="0"/>
            </a:endParaRPr>
          </a:p>
          <a:p>
            <a:pPr algn="ctr"/>
            <a:r>
              <a:rPr lang="fr-FR" sz="1400" dirty="0" smtClean="0">
                <a:latin typeface="Clarendon Condensed" pitchFamily="18" charset="0"/>
                <a:hlinkClick r:id="rId5"/>
              </a:rPr>
              <a:t>www.ados-go.org</a:t>
            </a:r>
            <a:endParaRPr lang="fr-FR" sz="1400" dirty="0" smtClean="0">
              <a:latin typeface="Clarendon Condensed" pitchFamily="18" charset="0"/>
            </a:endParaRPr>
          </a:p>
          <a:p>
            <a:pPr algn="ctr"/>
            <a:endParaRPr lang="fr-FR" sz="800" dirty="0" smtClean="0">
              <a:latin typeface="Clarendon Condensed" pitchFamily="18" charset="0"/>
            </a:endParaRPr>
          </a:p>
          <a:p>
            <a:pPr algn="ctr"/>
            <a:r>
              <a:rPr lang="fr-FR" sz="1400" dirty="0" smtClean="0">
                <a:latin typeface="Clarendon Condensed" pitchFamily="18" charset="0"/>
              </a:rPr>
              <a:t>01 42 54 84 74</a:t>
            </a:r>
            <a:endParaRPr lang="fr-FR" sz="1400" dirty="0">
              <a:latin typeface="Broadway" pitchFamily="82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67017" y="197385"/>
            <a:ext cx="528283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2000" dirty="0" smtClean="0"/>
          </a:p>
          <a:p>
            <a:pPr algn="ctr"/>
            <a:r>
              <a:rPr lang="fr-FR" sz="3200" dirty="0">
                <a:latin typeface="Clarendon Condensed" pitchFamily="18" charset="0"/>
              </a:rPr>
              <a:t>EXCEPTIONNELEMENT</a:t>
            </a:r>
          </a:p>
          <a:p>
            <a:pPr algn="ctr"/>
            <a:endParaRPr lang="fr-FR" sz="2000" dirty="0">
              <a:latin typeface="Clarendon Condensed" pitchFamily="18" charset="0"/>
            </a:endParaRPr>
          </a:p>
          <a:p>
            <a:pPr algn="ctr"/>
            <a:r>
              <a:rPr lang="fr-FR" sz="2800" dirty="0">
                <a:latin typeface="Clarendon Condensed" pitchFamily="18" charset="0"/>
              </a:rPr>
              <a:t>L’accueil de loisirs se fera uniquement la première semaine des vacances</a:t>
            </a:r>
          </a:p>
          <a:p>
            <a:pPr algn="ctr"/>
            <a:endParaRPr lang="fr-FR" sz="2800" dirty="0">
              <a:latin typeface="Clarendon Condensed" pitchFamily="18" charset="0"/>
            </a:endParaRPr>
          </a:p>
          <a:p>
            <a:pPr algn="ctr"/>
            <a:r>
              <a:rPr lang="fr-FR" sz="2800" b="1" dirty="0">
                <a:latin typeface="Clarendon Condensed" pitchFamily="18" charset="0"/>
              </a:rPr>
              <a:t>Soit du </a:t>
            </a:r>
            <a:r>
              <a:rPr lang="fr-FR" sz="2800" b="1" dirty="0" smtClean="0">
                <a:latin typeface="Clarendon Condensed" pitchFamily="18" charset="0"/>
              </a:rPr>
              <a:t>23 </a:t>
            </a:r>
            <a:r>
              <a:rPr lang="fr-FR" sz="2800" b="1" dirty="0">
                <a:latin typeface="Clarendon Condensed" pitchFamily="18" charset="0"/>
              </a:rPr>
              <a:t>au </a:t>
            </a:r>
            <a:r>
              <a:rPr lang="fr-FR" sz="2800" b="1" dirty="0" smtClean="0">
                <a:latin typeface="Clarendon Condensed" pitchFamily="18" charset="0"/>
              </a:rPr>
              <a:t>27 décembre</a:t>
            </a:r>
          </a:p>
          <a:p>
            <a:pPr algn="ctr"/>
            <a:endParaRPr lang="fr-FR" sz="2000" b="1" dirty="0">
              <a:latin typeface="Clarendon Condensed" pitchFamily="18" charset="0"/>
            </a:endParaRPr>
          </a:p>
          <a:p>
            <a:pPr algn="ctr"/>
            <a:endParaRPr lang="fr-FR" sz="2000" b="1" dirty="0" smtClean="0">
              <a:latin typeface="Clarendon Condensed" pitchFamily="18" charset="0"/>
            </a:endParaRPr>
          </a:p>
          <a:p>
            <a:pPr algn="ctr"/>
            <a:endParaRPr lang="fr-FR" sz="2000" b="1" dirty="0" smtClean="0">
              <a:latin typeface="Clarendon Condensed" pitchFamily="18" charset="0"/>
            </a:endParaRPr>
          </a:p>
          <a:p>
            <a:pPr algn="ctr"/>
            <a:endParaRPr lang="fr-FR" sz="2000" b="1" dirty="0">
              <a:latin typeface="Clarendon Condensed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795" y="3600541"/>
            <a:ext cx="987274" cy="86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05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03412"/>
            <a:ext cx="10906689" cy="377375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206060" y="400821"/>
            <a:ext cx="8713210" cy="661815"/>
          </a:xfrm>
          <a:prstGeom prst="rect">
            <a:avLst/>
          </a:prstGeom>
          <a:noFill/>
        </p:spPr>
        <p:txBody>
          <a:bodyPr wrap="square" lIns="106774" tIns="53387" rIns="106774" bIns="53387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fr-FR" sz="3600" b="1" cap="all" dirty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PROGRAMMATION </a:t>
            </a:r>
            <a:r>
              <a:rPr lang="fr-FR" sz="3600" b="1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 NOEL 2019– 6-10 </a:t>
            </a:r>
            <a:r>
              <a:rPr lang="fr-FR" sz="3600" b="1" cap="all" dirty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ANS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401029" y="6"/>
            <a:ext cx="4320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830904" y="1224211"/>
            <a:ext cx="346003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>
                <a:latin typeface="Clarendon Condensed" pitchFamily="18" charset="0"/>
              </a:rPr>
              <a:t>Lundi 23 décembre</a:t>
            </a:r>
          </a:p>
          <a:p>
            <a:r>
              <a:rPr lang="fr-FR" sz="2200" dirty="0">
                <a:latin typeface="Clarendon Condensed" pitchFamily="18" charset="0"/>
              </a:rPr>
              <a:t>Activités sur place </a:t>
            </a:r>
          </a:p>
          <a:p>
            <a:r>
              <a:rPr lang="fr-FR" sz="2200" dirty="0">
                <a:latin typeface="Clarendon Condensed" pitchFamily="18" charset="0"/>
              </a:rPr>
              <a:t>14h – 18h</a:t>
            </a:r>
          </a:p>
          <a:p>
            <a:endParaRPr lang="fr-FR" sz="2200" dirty="0" smtClean="0">
              <a:latin typeface="Clarendon Condensed" pitchFamily="18" charset="0"/>
            </a:endParaRPr>
          </a:p>
          <a:p>
            <a:endParaRPr lang="fr-FR" sz="2200" dirty="0">
              <a:latin typeface="Clarendon Condensed" pitchFamily="18" charset="0"/>
            </a:endParaRPr>
          </a:p>
          <a:p>
            <a:endParaRPr lang="fr-FR" sz="2200" dirty="0" smtClean="0">
              <a:latin typeface="Clarendon Condensed" pitchFamily="18" charset="0"/>
            </a:endParaRPr>
          </a:p>
          <a:p>
            <a:r>
              <a:rPr lang="fr-FR" sz="2200" b="1" dirty="0" smtClean="0">
                <a:latin typeface="Clarendon Condensed" pitchFamily="18" charset="0"/>
              </a:rPr>
              <a:t>Mardi 24 décembre</a:t>
            </a:r>
          </a:p>
          <a:p>
            <a:r>
              <a:rPr lang="fr-FR" sz="2200" dirty="0" smtClean="0">
                <a:latin typeface="Clarendon Condensed" pitchFamily="18" charset="0"/>
              </a:rPr>
              <a:t>Cinéma</a:t>
            </a:r>
          </a:p>
          <a:p>
            <a:r>
              <a:rPr lang="fr-FR" sz="2200" dirty="0" smtClean="0">
                <a:latin typeface="Clarendon Condensed" pitchFamily="18" charset="0"/>
              </a:rPr>
              <a:t>13h </a:t>
            </a:r>
            <a:r>
              <a:rPr lang="fr-FR" sz="2200" dirty="0">
                <a:latin typeface="Clarendon Condensed" pitchFamily="18" charset="0"/>
              </a:rPr>
              <a:t>– </a:t>
            </a:r>
            <a:r>
              <a:rPr lang="fr-FR" sz="2200" b="1" dirty="0" smtClean="0">
                <a:latin typeface="Clarendon Condensed" pitchFamily="18" charset="0"/>
              </a:rPr>
              <a:t>17h</a:t>
            </a:r>
          </a:p>
          <a:p>
            <a:r>
              <a:rPr lang="fr-FR" sz="2200" dirty="0" smtClean="0">
                <a:latin typeface="Clarendon Condensed" pitchFamily="18" charset="0"/>
              </a:rPr>
              <a:t>2€</a:t>
            </a:r>
          </a:p>
          <a:p>
            <a:endParaRPr lang="fr-FR" sz="2200" dirty="0">
              <a:latin typeface="Clarendon Condensed" pitchFamily="18" charset="0"/>
            </a:endParaRPr>
          </a:p>
          <a:p>
            <a:endParaRPr lang="fr-FR" sz="2200" dirty="0">
              <a:latin typeface="Clarendon Condensed" pitchFamily="18" charset="0"/>
            </a:endParaRPr>
          </a:p>
          <a:p>
            <a:r>
              <a:rPr lang="fr-FR" sz="2200" b="1" dirty="0" smtClean="0">
                <a:latin typeface="Clarendon Condensed" pitchFamily="18" charset="0"/>
              </a:rPr>
              <a:t>Mercredi 25 décembre</a:t>
            </a:r>
          </a:p>
          <a:p>
            <a:r>
              <a:rPr lang="fr-FR" sz="2200" dirty="0" smtClean="0">
                <a:latin typeface="Clarendon Condensed" pitchFamily="18" charset="0"/>
              </a:rPr>
              <a:t>FÉRIÉ</a:t>
            </a:r>
            <a:endParaRPr lang="fr-FR" sz="2200" dirty="0">
              <a:latin typeface="Clarendon Condensed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656103" y="1687393"/>
            <a:ext cx="381653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>
              <a:latin typeface="Clarendon Condensed" pitchFamily="18" charset="0"/>
            </a:endParaRPr>
          </a:p>
          <a:p>
            <a:pPr lvl="0"/>
            <a:r>
              <a:rPr lang="fr-FR" sz="2200" b="1" dirty="0">
                <a:solidFill>
                  <a:prstClr val="black"/>
                </a:solidFill>
                <a:latin typeface="Clarendon Condensed" pitchFamily="18" charset="0"/>
              </a:rPr>
              <a:t>Jeudi 26 décembre</a:t>
            </a:r>
          </a:p>
          <a:p>
            <a:pPr lvl="0"/>
            <a:r>
              <a:rPr lang="fr-FR" sz="2200" dirty="0" smtClean="0">
                <a:solidFill>
                  <a:prstClr val="black"/>
                </a:solidFill>
                <a:latin typeface="Clarendon Condensed" pitchFamily="18" charset="0"/>
              </a:rPr>
              <a:t>Jeux à la </a:t>
            </a:r>
            <a:r>
              <a:rPr lang="fr-FR" sz="2200" dirty="0" err="1" smtClean="0">
                <a:solidFill>
                  <a:prstClr val="black"/>
                </a:solidFill>
                <a:latin typeface="Clarendon Condensed" pitchFamily="18" charset="0"/>
              </a:rPr>
              <a:t>ludo</a:t>
            </a:r>
            <a:r>
              <a:rPr lang="fr-FR" sz="2200" dirty="0" smtClean="0">
                <a:solidFill>
                  <a:prstClr val="black"/>
                </a:solidFill>
                <a:latin typeface="Clarendon Condensed" pitchFamily="18" charset="0"/>
              </a:rPr>
              <a:t>-mobile</a:t>
            </a:r>
          </a:p>
          <a:p>
            <a:pPr lvl="0"/>
            <a:r>
              <a:rPr lang="fr-FR" sz="2200" dirty="0" smtClean="0">
                <a:solidFill>
                  <a:prstClr val="black"/>
                </a:solidFill>
                <a:latin typeface="Clarendon Condensed" pitchFamily="18" charset="0"/>
              </a:rPr>
              <a:t>14h </a:t>
            </a:r>
            <a:r>
              <a:rPr lang="fr-FR" sz="2200" dirty="0">
                <a:solidFill>
                  <a:prstClr val="black"/>
                </a:solidFill>
                <a:latin typeface="Clarendon Condensed" pitchFamily="18" charset="0"/>
              </a:rPr>
              <a:t>– 18h</a:t>
            </a:r>
          </a:p>
          <a:p>
            <a:pPr lvl="0"/>
            <a:endParaRPr lang="fr-FR" sz="2200" b="1" dirty="0" smtClean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endParaRPr lang="fr-FR" sz="2200" b="1" dirty="0" smtClean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endParaRPr lang="fr-FR" sz="2200" b="1" dirty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endParaRPr lang="fr-FR" sz="2200" b="1" dirty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endParaRPr lang="fr-FR" sz="2200" b="1" dirty="0" smtClean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endParaRPr lang="fr-FR" sz="2200" b="1" dirty="0" smtClean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endParaRPr lang="fr-FR" sz="2200" b="1" dirty="0">
              <a:solidFill>
                <a:prstClr val="black"/>
              </a:solidFill>
              <a:latin typeface="Clarendon Condensed" pitchFamily="18" charset="0"/>
            </a:endParaRPr>
          </a:p>
          <a:p>
            <a:pPr lvl="0"/>
            <a:r>
              <a:rPr lang="fr-FR" sz="2200" b="1" dirty="0">
                <a:solidFill>
                  <a:prstClr val="black"/>
                </a:solidFill>
                <a:latin typeface="Clarendon Condensed" pitchFamily="18" charset="0"/>
              </a:rPr>
              <a:t>Vendredi  27 décembre</a:t>
            </a:r>
          </a:p>
          <a:p>
            <a:r>
              <a:rPr lang="fr-FR" sz="2200" dirty="0" smtClean="0">
                <a:latin typeface="Clarendon Condensed" pitchFamily="18" charset="0"/>
              </a:rPr>
              <a:t>Activités sur place </a:t>
            </a:r>
          </a:p>
          <a:p>
            <a:r>
              <a:rPr lang="fr-FR" sz="2200" dirty="0" smtClean="0">
                <a:latin typeface="Clarendon Condensed" pitchFamily="18" charset="0"/>
              </a:rPr>
              <a:t>14h </a:t>
            </a:r>
            <a:r>
              <a:rPr lang="fr-FR" sz="2200" dirty="0">
                <a:latin typeface="Clarendon Condensed" pitchFamily="18" charset="0"/>
              </a:rPr>
              <a:t>– </a:t>
            </a:r>
            <a:r>
              <a:rPr lang="fr-FR" sz="2200" dirty="0" smtClean="0">
                <a:latin typeface="Clarendon Condensed" pitchFamily="18" charset="0"/>
              </a:rPr>
              <a:t>18h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91" b="16866"/>
          <a:stretch/>
        </p:blipFill>
        <p:spPr>
          <a:xfrm rot="20205313">
            <a:off x="1657013" y="6124200"/>
            <a:ext cx="1962143" cy="122915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52" r="3997" b="28704"/>
          <a:stretch/>
        </p:blipFill>
        <p:spPr>
          <a:xfrm>
            <a:off x="7164972" y="3037615"/>
            <a:ext cx="1958041" cy="160844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739" y="1492164"/>
            <a:ext cx="2248756" cy="149644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145" y="3624489"/>
            <a:ext cx="2364388" cy="140563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165" y="5996280"/>
            <a:ext cx="2090202" cy="15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59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37BF7D960E3843863097F2F3B28CB5" ma:contentTypeVersion="8" ma:contentTypeDescription="Crée un document." ma:contentTypeScope="" ma:versionID="c4eeba05eb6930ff11afa6403bf991d6">
  <xsd:schema xmlns:xsd="http://www.w3.org/2001/XMLSchema" xmlns:xs="http://www.w3.org/2001/XMLSchema" xmlns:p="http://schemas.microsoft.com/office/2006/metadata/properties" xmlns:ns3="b12e0049-9e1d-4aa8-86b5-cbdf885d3f33" targetNamespace="http://schemas.microsoft.com/office/2006/metadata/properties" ma:root="true" ma:fieldsID="3e4837647ca1a23b21e309f24c2165f0" ns3:_="">
    <xsd:import namespace="b12e0049-9e1d-4aa8-86b5-cbdf885d3f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e0049-9e1d-4aa8-86b5-cbdf885d3f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40429B-3DD5-49B6-806A-AA0A23F524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2e0049-9e1d-4aa8-86b5-cbdf885d3f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161883-E1D0-4545-9458-A8BFD414C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BBF81-3538-4772-B97C-4204E433307C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b12e0049-9e1d-4aa8-86b5-cbdf885d3f3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Personnalisé</PresentationFormat>
  <Paragraphs>57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Britannic Bold</vt:lpstr>
      <vt:lpstr>Broadway</vt:lpstr>
      <vt:lpstr>Calibri</vt:lpstr>
      <vt:lpstr>Clarendon Condensed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Fatou</dc:creator>
  <cp:lastModifiedBy>Fatou Guindo</cp:lastModifiedBy>
  <cp:revision>99</cp:revision>
  <cp:lastPrinted>2019-12-12T17:41:36Z</cp:lastPrinted>
  <dcterms:created xsi:type="dcterms:W3CDTF">2016-09-30T12:33:39Z</dcterms:created>
  <dcterms:modified xsi:type="dcterms:W3CDTF">2019-12-12T17:43:54Z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0x010100A237BF7D960E3843863097F2F3B28CB5</vt:lpwstr>
  </property>
</Properties>
</file>